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8"/>
  </p:notesMasterIdLst>
  <p:handoutMasterIdLst>
    <p:handoutMasterId r:id="rId9"/>
  </p:handout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757" autoAdjust="0"/>
  </p:normalViewPr>
  <p:slideViewPr>
    <p:cSldViewPr snapToGrid="0">
      <p:cViewPr varScale="1">
        <p:scale>
          <a:sx n="69" d="100"/>
          <a:sy n="69" d="100"/>
        </p:scale>
        <p:origin x="65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ADA4708-8CD4-6B95-4D97-036878FF44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778657-607E-9BDE-F549-E73E8C6334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8E1CC-A613-41FF-A41C-09855C41C79E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128585-B3ED-E05C-CC74-E14C2510A7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FD8D8A-67F4-F00F-7024-8E85086AA8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2B921-439B-4940-8AFF-29632838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353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944FA-AD65-4BB7-8A8C-050B95164C5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B36C1-CD36-4E13-ABE0-73633EB1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26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AB36C1-CD36-4E13-ABE0-73633EB112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55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http://www.yildiz.edu.tr/images/images/Yildiz_Logo_Ing.jpg" TargetMode="Externa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http://www.yildiz.edu.tr/images/images/Yildiz_Logo_Ing.jpg" TargetMode="External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http://www.yildiz.edu.tr/images/images/Yildiz_Logo_Ing.jpg" TargetMode="Externa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http://www.yildiz.edu.tr/images/images/Yildiz_Logo_Ing.jpg" TargetMode="Externa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http://www.yildiz.edu.tr/images/images/Yildiz_Logo_Ing.jpg" TargetMode="External"/><Relationship Id="rId4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http://www.yildiz.edu.tr/images/images/Yildiz_Logo_Ing.jpg" TargetMode="External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  <p:pic>
        <p:nvPicPr>
          <p:cNvPr id="1029" name="Resim 6" descr="isma">
            <a:extLst>
              <a:ext uri="{FF2B5EF4-FFF2-40B4-BE49-F238E27FC236}">
                <a16:creationId xmlns:a16="http://schemas.microsoft.com/office/drawing/2014/main" id="{E89D5BD2-0CBA-41D3-E9D4-E37D63A57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92" y="367891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Resim 8">
            <a:extLst>
              <a:ext uri="{FF2B5EF4-FFF2-40B4-BE49-F238E27FC236}">
                <a16:creationId xmlns:a16="http://schemas.microsoft.com/office/drawing/2014/main" id="{E59EAA0C-464F-0135-5094-4EA3E68FCB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207" y="286928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1EBDC08-8C48-6ACF-DA92-1B1EEC235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712" y="271847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Resim 3" descr="https://www.pirireis.edu.tr/files/PRU_logo.jpg">
            <a:extLst>
              <a:ext uri="{FF2B5EF4-FFF2-40B4-BE49-F238E27FC236}">
                <a16:creationId xmlns:a16="http://schemas.microsoft.com/office/drawing/2014/main" id="{54533D44-E1F7-2240-8AA9-5B807EAE5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565" y="286928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Resim 10">
            <a:extLst>
              <a:ext uri="{FF2B5EF4-FFF2-40B4-BE49-F238E27FC236}">
                <a16:creationId xmlns:a16="http://schemas.microsoft.com/office/drawing/2014/main" id="{EC56305B-650A-6906-159A-D48BD83D61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044" y="294866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B94E41B-A33B-6043-5FD6-257F952F9B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7410488" y="57664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2A8D1A-D1FC-2EBE-6BA8-004D41B2B6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651991" y="8052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0DD08-E6DA-0BC8-A60D-BAE90E8A9F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5893494" y="8052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A5B29-D317-E48C-9D29-92B3236F1A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34997" y="8052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162A867-0034-7DC3-5271-019D15E606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23500" y="8052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9F937341-5939-7F70-527B-E36FC9B22B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82001" y="8052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95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844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Resim 6" descr="isma">
            <a:extLst>
              <a:ext uri="{FF2B5EF4-FFF2-40B4-BE49-F238E27FC236}">
                <a16:creationId xmlns:a16="http://schemas.microsoft.com/office/drawing/2014/main" id="{270B0786-0F28-2A08-0942-E973F84D55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565" y="269388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67C7F9B-37C5-B192-7B7C-07D569AE0A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080" y="188425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B7F1DA4-2D4A-7722-EA7F-A79ACD3A2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585" y="173344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3" descr="https://www.pirireis.edu.tr/files/PRU_logo.jpg">
            <a:extLst>
              <a:ext uri="{FF2B5EF4-FFF2-40B4-BE49-F238E27FC236}">
                <a16:creationId xmlns:a16="http://schemas.microsoft.com/office/drawing/2014/main" id="{6CC2B01A-C29E-78D2-7493-312503D0A4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438" y="188425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0">
            <a:extLst>
              <a:ext uri="{FF2B5EF4-FFF2-40B4-BE49-F238E27FC236}">
                <a16:creationId xmlns:a16="http://schemas.microsoft.com/office/drawing/2014/main" id="{3B089860-C047-E0E0-6542-5EFA969DFA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917" y="196363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11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 descr="isma">
            <a:extLst>
              <a:ext uri="{FF2B5EF4-FFF2-40B4-BE49-F238E27FC236}">
                <a16:creationId xmlns:a16="http://schemas.microsoft.com/office/drawing/2014/main" id="{587DEE69-4E29-9D31-6F22-A5BF092F75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8" y="238432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D42101B6-2809-7000-708A-1833CAB483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23" y="157469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81F7092-2DCC-3FC6-7281-0C571735D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8" y="142388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3" descr="https://www.pirireis.edu.tr/files/PRU_logo.jpg">
            <a:extLst>
              <a:ext uri="{FF2B5EF4-FFF2-40B4-BE49-F238E27FC236}">
                <a16:creationId xmlns:a16="http://schemas.microsoft.com/office/drawing/2014/main" id="{5543A75D-1DF9-D836-6772-EBAB8A521F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81" y="157469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10">
            <a:extLst>
              <a:ext uri="{FF2B5EF4-FFF2-40B4-BE49-F238E27FC236}">
                <a16:creationId xmlns:a16="http://schemas.microsoft.com/office/drawing/2014/main" id="{09C28B39-CAB4-C38F-E633-01F25B6ED1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360" y="165407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A799B3-D358-32EE-533E-5D90CDF3D628}"/>
              </a:ext>
            </a:extLst>
          </p:cNvPr>
          <p:cNvSpPr txBox="1"/>
          <p:nvPr userDrawn="1"/>
        </p:nvSpPr>
        <p:spPr>
          <a:xfrm>
            <a:off x="866346" y="5996690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17</a:t>
            </a:r>
            <a:r>
              <a:rPr lang="en-US" sz="1600" b="1" baseline="30000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 International Strategic Management Conference </a:t>
            </a:r>
            <a:b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Tirana, Albania  August 25-27, 2022</a:t>
            </a:r>
          </a:p>
        </p:txBody>
      </p:sp>
    </p:spTree>
    <p:extLst>
      <p:ext uri="{BB962C8B-B14F-4D97-AF65-F5344CB8AC3E}">
        <p14:creationId xmlns:p14="http://schemas.microsoft.com/office/powerpoint/2010/main" val="77161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  <p:pic>
        <p:nvPicPr>
          <p:cNvPr id="9" name="Resim 6" descr="isma">
            <a:extLst>
              <a:ext uri="{FF2B5EF4-FFF2-40B4-BE49-F238E27FC236}">
                <a16:creationId xmlns:a16="http://schemas.microsoft.com/office/drawing/2014/main" id="{2624A7F2-B713-93E3-61E2-3EEF38E61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8" y="238432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8">
            <a:extLst>
              <a:ext uri="{FF2B5EF4-FFF2-40B4-BE49-F238E27FC236}">
                <a16:creationId xmlns:a16="http://schemas.microsoft.com/office/drawing/2014/main" id="{1AE980DF-C7F2-96AE-59FD-ADCD20180F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23" y="157469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3AEC674C-88AE-B1F8-61A5-67EC0C33D0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8" y="142388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3" descr="https://www.pirireis.edu.tr/files/PRU_logo.jpg">
            <a:extLst>
              <a:ext uri="{FF2B5EF4-FFF2-40B4-BE49-F238E27FC236}">
                <a16:creationId xmlns:a16="http://schemas.microsoft.com/office/drawing/2014/main" id="{F2D9BFA2-1DF6-5063-EDCC-9E7B6B98F7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81" y="157469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sim 10">
            <a:extLst>
              <a:ext uri="{FF2B5EF4-FFF2-40B4-BE49-F238E27FC236}">
                <a16:creationId xmlns:a16="http://schemas.microsoft.com/office/drawing/2014/main" id="{FAC39565-F4B9-190A-FE73-9502B1E943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360" y="165407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  <p:pic>
        <p:nvPicPr>
          <p:cNvPr id="11" name="Resim 6" descr="isma">
            <a:extLst>
              <a:ext uri="{FF2B5EF4-FFF2-40B4-BE49-F238E27FC236}">
                <a16:creationId xmlns:a16="http://schemas.microsoft.com/office/drawing/2014/main" id="{4554AA31-693E-07E1-2CA2-D3D4AE6B7F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8" y="238432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Resim 8">
            <a:extLst>
              <a:ext uri="{FF2B5EF4-FFF2-40B4-BE49-F238E27FC236}">
                <a16:creationId xmlns:a16="http://schemas.microsoft.com/office/drawing/2014/main" id="{1238E2BB-E277-6E67-C20A-D8E7AC3B6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23" y="157469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D7E4E85-12AC-2744-F5E5-927A2E27CB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8" y="142388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Resim 3" descr="https://www.pirireis.edu.tr/files/PRU_logo.jpg">
            <a:extLst>
              <a:ext uri="{FF2B5EF4-FFF2-40B4-BE49-F238E27FC236}">
                <a16:creationId xmlns:a16="http://schemas.microsoft.com/office/drawing/2014/main" id="{B1D96577-64BF-7315-3409-3EE1830370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81" y="157469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0">
            <a:extLst>
              <a:ext uri="{FF2B5EF4-FFF2-40B4-BE49-F238E27FC236}">
                <a16:creationId xmlns:a16="http://schemas.microsoft.com/office/drawing/2014/main" id="{923BF468-D378-2977-21E8-FD136BE9CA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360" y="165407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47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  <p:pic>
        <p:nvPicPr>
          <p:cNvPr id="7" name="Resim 6" descr="isma">
            <a:extLst>
              <a:ext uri="{FF2B5EF4-FFF2-40B4-BE49-F238E27FC236}">
                <a16:creationId xmlns:a16="http://schemas.microsoft.com/office/drawing/2014/main" id="{6FBC8249-68BE-28EC-5C20-4823D0162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8" y="238432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Resim 8">
            <a:extLst>
              <a:ext uri="{FF2B5EF4-FFF2-40B4-BE49-F238E27FC236}">
                <a16:creationId xmlns:a16="http://schemas.microsoft.com/office/drawing/2014/main" id="{72C52D0E-57FB-DF2F-F02A-E2442AFB24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23" y="157469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7CB3BC9-1EBE-4088-7FEC-22F0B55E50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r:link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8" y="142388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Resim 3" descr="https://www.pirireis.edu.tr/files/PRU_logo.jpg">
            <a:extLst>
              <a:ext uri="{FF2B5EF4-FFF2-40B4-BE49-F238E27FC236}">
                <a16:creationId xmlns:a16="http://schemas.microsoft.com/office/drawing/2014/main" id="{1D1E21AD-F7A9-19D3-A997-0FF397032C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81" y="157469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1CF008C0-C2DE-BD08-62FA-CD3DA1B6BB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360" y="165407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5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592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DD4861E-6BCA-4367-9693-241F09257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687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8547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4861E-6BCA-4367-9693-241F092576D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314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http://www.yildiz.edu.tr/images/images/Yildiz_Logo_Ing.jp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82000">
              <a:schemeClr val="bg2">
                <a:tint val="84000"/>
                <a:shade val="90000"/>
                <a:satMod val="120000"/>
                <a:lumMod val="0"/>
                <a:lumOff val="100000"/>
                <a:alpha val="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DD4861E-6BCA-4367-9693-241F092576DD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7" name="Resim 1">
            <a:extLst>
              <a:ext uri="{FF2B5EF4-FFF2-40B4-BE49-F238E27FC236}">
                <a16:creationId xmlns:a16="http://schemas.microsoft.com/office/drawing/2014/main" id="{1024997D-F1C9-66A8-7489-199669AFB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03" b="13415"/>
          <a:stretch/>
        </p:blipFill>
        <p:spPr bwMode="auto">
          <a:xfrm>
            <a:off x="0" y="0"/>
            <a:ext cx="12183285" cy="68579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E131B4A8-40E7-5C32-65E4-F5797EBF08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-13066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43D02AE-ABDA-CA2A-399E-3D86D51C5D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54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kumimoji="0" lang="en-US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62F9D4B6-B1C3-3A06-40F8-2B9D614218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063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endParaRPr kumimoji="0" lang="en-US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569DDE0B-31AD-D15E-644B-05F8792F5E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206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r-T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Resim 6" descr="isma">
            <a:extLst>
              <a:ext uri="{FF2B5EF4-FFF2-40B4-BE49-F238E27FC236}">
                <a16:creationId xmlns:a16="http://schemas.microsoft.com/office/drawing/2014/main" id="{C0D12D31-17C2-9327-ECFF-553D95CAD7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008" y="237700"/>
            <a:ext cx="708025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Resim 8">
            <a:extLst>
              <a:ext uri="{FF2B5EF4-FFF2-40B4-BE49-F238E27FC236}">
                <a16:creationId xmlns:a16="http://schemas.microsoft.com/office/drawing/2014/main" id="{B551EDEC-9BB9-F523-1073-FD3B3F7AA9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23" y="156737"/>
            <a:ext cx="860425" cy="51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A4FCB242-17AE-D44E-247B-28A43257DF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r:link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28" y="141656"/>
            <a:ext cx="5715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esim 3" descr="https://www.pirireis.edu.tr/files/PRU_logo.jpg">
            <a:extLst>
              <a:ext uri="{FF2B5EF4-FFF2-40B4-BE49-F238E27FC236}">
                <a16:creationId xmlns:a16="http://schemas.microsoft.com/office/drawing/2014/main" id="{3275C825-F348-B735-95F8-8A66A5D764F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7881" y="156737"/>
            <a:ext cx="579438" cy="5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Resim 10">
            <a:extLst>
              <a:ext uri="{FF2B5EF4-FFF2-40B4-BE49-F238E27FC236}">
                <a16:creationId xmlns:a16="http://schemas.microsoft.com/office/drawing/2014/main" id="{865D32C4-46B4-475D-396B-D3D0BBE3B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6360" y="164675"/>
            <a:ext cx="655638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8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9" r:id="rId3"/>
    <p:sldLayoutId id="2147483680" r:id="rId4"/>
    <p:sldLayoutId id="2147483681" r:id="rId5"/>
    <p:sldLayoutId id="2147483682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Alt Başlı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80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chemeClr val="bg2">
                <a:tint val="84000"/>
                <a:shade val="90000"/>
                <a:satMod val="120000"/>
                <a:lumMod val="0"/>
                <a:lumOff val="100000"/>
                <a:alpha val="0"/>
              </a:schemeClr>
            </a:gs>
            <a:gs pos="100000">
              <a:schemeClr val="bg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3798" y="905294"/>
            <a:ext cx="10571998" cy="855935"/>
          </a:xfrm>
        </p:spPr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910C8-5713-57E5-6822-2833062784A6}"/>
              </a:ext>
            </a:extLst>
          </p:cNvPr>
          <p:cNvSpPr txBox="1"/>
          <p:nvPr/>
        </p:nvSpPr>
        <p:spPr>
          <a:xfrm>
            <a:off x="866346" y="5996690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17</a:t>
            </a:r>
            <a:r>
              <a:rPr lang="en-US" sz="1600" b="1" baseline="3000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 International Strategic Management Conference </a:t>
            </a:r>
            <a:br>
              <a:rPr lang="en-US" sz="1600" b="1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n-US" sz="1600" b="1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Tirana, Albania  August 25-27, 2022</a:t>
            </a:r>
            <a:endParaRPr lang="en-US" sz="1600" b="1" dirty="0">
              <a:solidFill>
                <a:srgbClr val="002060"/>
              </a:solidFill>
              <a:latin typeface="Bodoni MT" panose="020706030806060202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89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33798" y="905294"/>
            <a:ext cx="10571998" cy="855935"/>
          </a:xfrm>
        </p:spPr>
        <p:txBody>
          <a:bodyPr/>
          <a:lstStyle/>
          <a:p>
            <a:pPr algn="ctr"/>
            <a:endParaRPr lang="en-US" sz="2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6910C8-5713-57E5-6822-2833062784A6}"/>
              </a:ext>
            </a:extLst>
          </p:cNvPr>
          <p:cNvSpPr txBox="1"/>
          <p:nvPr/>
        </p:nvSpPr>
        <p:spPr>
          <a:xfrm>
            <a:off x="866346" y="5996690"/>
            <a:ext cx="10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17</a:t>
            </a:r>
            <a:r>
              <a:rPr lang="en-US" sz="1600" b="1" baseline="30000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 International Strategic Management Conference </a:t>
            </a:r>
            <a:b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002060"/>
                </a:solidFill>
                <a:latin typeface="Bodoni MT" panose="02070603080606020203" pitchFamily="18" charset="0"/>
                <a:cs typeface="Times New Roman" panose="02020603050405020304" pitchFamily="18" charset="0"/>
              </a:rPr>
              <a:t>Tirana, Albania  August 25-27, 2022</a:t>
            </a:r>
          </a:p>
        </p:txBody>
      </p:sp>
    </p:spTree>
    <p:extLst>
      <p:ext uri="{BB962C8B-B14F-4D97-AF65-F5344CB8AC3E}">
        <p14:creationId xmlns:p14="http://schemas.microsoft.com/office/powerpoint/2010/main" val="753107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DCA2A-AEB3-9DA5-982E-AC66FF2B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3970-F917-AE45-10AE-27F370E96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1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77B83-9C1B-7B5D-4FF2-A6E5737C4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29E13B-F726-CF9B-7BEE-2005A1600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4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42B43-E254-2A2B-DB97-EF66A775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E45B8-CF97-7F9A-2A8E-6E1150B7D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999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626</TotalTime>
  <Words>11</Words>
  <Application>Microsoft Office PowerPoint</Application>
  <PresentationFormat>Geniş ekran</PresentationFormat>
  <Paragraphs>3</Paragraphs>
  <Slides>6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3" baseType="lpstr">
      <vt:lpstr>Arial</vt:lpstr>
      <vt:lpstr>Bodoni MT</vt:lpstr>
      <vt:lpstr>Calibri</vt:lpstr>
      <vt:lpstr>Century Gothic</vt:lpstr>
      <vt:lpstr>Times New Roman</vt:lpstr>
      <vt:lpstr>Wingdings 2</vt:lpstr>
      <vt:lpstr>Quotable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Burak Coskun</dc:creator>
  <cp:lastModifiedBy>User</cp:lastModifiedBy>
  <cp:revision>19</cp:revision>
  <dcterms:created xsi:type="dcterms:W3CDTF">2022-08-14T16:22:02Z</dcterms:created>
  <dcterms:modified xsi:type="dcterms:W3CDTF">2022-08-16T07:28:36Z</dcterms:modified>
</cp:coreProperties>
</file>