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D93DA5-7735-00B6-9CDB-C5D09E3BC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0B76A9B-FFE1-E24A-61CF-4C429AC84F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FB0BF43-7A54-77FF-455F-D25AC64EB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B6B-2EAF-43F6-9CED-327FE957E20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B51075-ABFA-F3F9-AC3B-12D7C4087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A919A7-0AF5-122A-DEAB-E843CCECB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64D-51AB-44AE-BF01-702A7AA16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807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089FAB-DFB3-F254-5630-DF114B98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D1BBC3B-0647-04B7-D542-FE5592509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00268E-448D-5FB6-6ECC-DF9FCFDB1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B6B-2EAF-43F6-9CED-327FE957E20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BE41B73-91A9-89DB-26C5-B875A8342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5EFF621-3030-0994-6869-CFC7BC33C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64D-51AB-44AE-BF01-702A7AA16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6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45691E5-11E0-CD47-24CA-85B751D1AD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FAF9714-1586-359B-F38B-C158EE211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4395740-987B-265B-19FC-4712BA09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B6B-2EAF-43F6-9CED-327FE957E20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856E12D-1631-FFD1-2B09-018D26666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6CCCB10-798C-8D4A-6BB6-059365991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64D-51AB-44AE-BF01-702A7AA16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1217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D29B3A-8740-9110-0208-8955F5C88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B5052C-30FB-283F-9A1F-3C5021693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474DE2-7059-FE2A-0980-0F8A0FD05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B6B-2EAF-43F6-9CED-327FE957E20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C03E0E-A221-EBE4-D56A-963FB1A74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68FC527-EEEC-C19C-CBE2-F8C6C35D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64D-51AB-44AE-BF01-702A7AA16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69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4C4860D-5A02-BF46-E42D-4E1B105E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17950B2-4500-D1FE-B63F-23B153F6E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4892732-7EA6-99FB-2ACA-205732049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B6B-2EAF-43F6-9CED-327FE957E20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2332167-D06E-1373-03A9-F96C0D29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C399AC-F622-7487-69AB-95DFAB319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64D-51AB-44AE-BF01-702A7AA16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88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524E05-A0E6-BA71-F872-4DD2506FD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0CCAA2-CACE-F98E-D744-4900F0EAAA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DF39627-5836-49B7-E305-DBE3B3737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E8FCF1-64A7-E33A-8973-B24E3FADB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B6B-2EAF-43F6-9CED-327FE957E20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8AD9CCA-7934-F682-AE9C-0A3CABA8E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3FAEBBD-2530-FE07-DE37-61829C4E2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64D-51AB-44AE-BF01-702A7AA16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79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5DB73F-210C-8A30-E53A-B77E1B53D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A8BFD6-BC31-BB07-4C6D-1C9A3ABE2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88BACBC-1450-3C9F-CD7B-0F5CC0B8C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5B5D792-8696-3338-B85B-6A2266E64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5245E42-B42F-F1F1-E600-A430730B5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B1B43A0-94E4-78C8-EE0A-9395EDF6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B6B-2EAF-43F6-9CED-327FE957E20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152FF36-F762-4D97-11F8-BD8E7C6C9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8409B16-C36D-D783-FFDE-461513C74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64D-51AB-44AE-BF01-702A7AA16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170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265591-EF00-1389-77B3-98950F57D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76E756E-AD11-2B19-2D1D-A0497B722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B6B-2EAF-43F6-9CED-327FE957E20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76D1059-DBF4-4E4E-5251-47A8CDA28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2AE1723-6060-E73D-ED43-936F8E3C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64D-51AB-44AE-BF01-702A7AA16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55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06B9CE0-0463-8612-302C-09245CC56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B6B-2EAF-43F6-9CED-327FE957E20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A42FB2A-FCED-E789-E910-013BA68F8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A6BDDD0-1605-BA32-F3AE-A3AC22ABE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64D-51AB-44AE-BF01-702A7AA16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45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9ABBB2-4379-84D7-BC2C-20E1F755C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F7F304-8604-46EF-1A3B-B8210250E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647A978-B7A9-A5AC-F618-EE5AB4E1D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2371021-42C9-E2DB-1C2F-3FF511E88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B6B-2EAF-43F6-9CED-327FE957E20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7697C16-B6FB-AFFC-D0DB-C766AABB0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11B267B-2AF4-D80F-855F-DD4C032EB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64D-51AB-44AE-BF01-702A7AA16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484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C7ACAC-32AF-D278-98D3-B170FCDE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050BFE0-455B-2BA6-CACD-9276E4336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2327408-A108-E1A2-0E40-7CF46EDEA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F234A19-0029-F5AD-7E6C-676BB8BFB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BB6B-2EAF-43F6-9CED-327FE957E20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0152A54-BA64-03FC-8D3F-E119AF636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6849ACC-6ED2-BB6D-C8F8-5D1FA68AB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7664D-51AB-44AE-BF01-702A7AA16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635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913C40B-14F5-11C8-B472-DB76BD0D5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B71D0B7-F224-5DF6-9930-880B80355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889817-5533-FE60-92E7-CA523D3D6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BB6B-2EAF-43F6-9CED-327FE957E20A}" type="datetimeFigureOut">
              <a:rPr lang="tr-TR" smtClean="0"/>
              <a:t>14.10.2024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27662B-B758-C1C9-D35B-C6678BEA75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AB43C70-BC82-485D-DA9C-C7B607875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7664D-51AB-44AE-BF01-702A7AA16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019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C75BEA-1B6A-7896-AE8A-F2CE8C730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5926" y="1921358"/>
            <a:ext cx="9144000" cy="1788066"/>
          </a:xfrm>
        </p:spPr>
        <p:txBody>
          <a:bodyPr/>
          <a:lstStyle/>
          <a:p>
            <a:r>
              <a:rPr lang="tr-TR" b="1" dirty="0"/>
              <a:t>TITLE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28017B5-C125-3FA7-DD0C-D9435894C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5926" y="4042609"/>
            <a:ext cx="9144000" cy="396387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SUBTITLE</a:t>
            </a:r>
          </a:p>
        </p:txBody>
      </p:sp>
      <p:sp>
        <p:nvSpPr>
          <p:cNvPr id="4" name="Alt Başlık 2">
            <a:extLst>
              <a:ext uri="{FF2B5EF4-FFF2-40B4-BE49-F238E27FC236}">
                <a16:creationId xmlns:a16="http://schemas.microsoft.com/office/drawing/2014/main" id="{8E25C7AA-06C1-628F-B2E9-04803BDC3CB7}"/>
              </a:ext>
            </a:extLst>
          </p:cNvPr>
          <p:cNvSpPr txBox="1">
            <a:spLocks/>
          </p:cNvSpPr>
          <p:nvPr/>
        </p:nvSpPr>
        <p:spPr>
          <a:xfrm>
            <a:off x="1495926" y="4772181"/>
            <a:ext cx="9144000" cy="396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/>
              <a:t>Author(s)</a:t>
            </a:r>
          </a:p>
        </p:txBody>
      </p:sp>
    </p:spTree>
    <p:extLst>
      <p:ext uri="{BB962C8B-B14F-4D97-AF65-F5344CB8AC3E}">
        <p14:creationId xmlns:p14="http://schemas.microsoft.com/office/powerpoint/2010/main" val="366384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CD9B61-191B-DDFD-8E99-ADAF516B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778"/>
            <a:ext cx="10515600" cy="717717"/>
          </a:xfrm>
        </p:spPr>
        <p:txBody>
          <a:bodyPr/>
          <a:lstStyle/>
          <a:p>
            <a:r>
              <a:rPr lang="tr-TR" b="1" dirty="0"/>
              <a:t>AIM AND SCOPE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F0F51A-48A5-2127-7FAD-7F6163D9E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9849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84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CD9B61-191B-DDFD-8E99-ADAF516B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778"/>
            <a:ext cx="10515600" cy="717717"/>
          </a:xfrm>
        </p:spPr>
        <p:txBody>
          <a:bodyPr/>
          <a:lstStyle/>
          <a:p>
            <a:r>
              <a:rPr lang="tr-TR" b="1" dirty="0"/>
              <a:t>INTRODUCTION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F0F51A-48A5-2127-7FAD-7F6163D9E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9849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29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CD9B61-191B-DDFD-8E99-ADAF516B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4809"/>
            <a:ext cx="10515600" cy="717717"/>
          </a:xfrm>
        </p:spPr>
        <p:txBody>
          <a:bodyPr/>
          <a:lstStyle/>
          <a:p>
            <a:r>
              <a:rPr lang="tr-TR" b="1" dirty="0"/>
              <a:t>LITERATURE AND HYPOTHESIS DEVELOPMENT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F0F51A-48A5-2127-7FAD-7F6163D9E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9849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1235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CD9B61-191B-DDFD-8E99-ADAF516B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778"/>
            <a:ext cx="10515600" cy="717717"/>
          </a:xfrm>
        </p:spPr>
        <p:txBody>
          <a:bodyPr/>
          <a:lstStyle/>
          <a:p>
            <a:r>
              <a:rPr lang="tr-TR" b="1" dirty="0"/>
              <a:t>METHODOLOGY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F0F51A-48A5-2127-7FAD-7F6163D9E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9849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76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CD9B61-191B-DDFD-8E99-ADAF516B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778"/>
            <a:ext cx="10515600" cy="717717"/>
          </a:xfrm>
        </p:spPr>
        <p:txBody>
          <a:bodyPr/>
          <a:lstStyle/>
          <a:p>
            <a:r>
              <a:rPr lang="tr-TR" b="1" dirty="0"/>
              <a:t>FINDINGS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F0F51A-48A5-2127-7FAD-7F6163D9E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9849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4083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CD9B61-191B-DDFD-8E99-ADAF516B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778"/>
            <a:ext cx="10515600" cy="717717"/>
          </a:xfrm>
        </p:spPr>
        <p:txBody>
          <a:bodyPr/>
          <a:lstStyle/>
          <a:p>
            <a:r>
              <a:rPr lang="tr-TR" b="1" dirty="0"/>
              <a:t>CONCLUSION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F0F51A-48A5-2127-7FAD-7F6163D9E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9849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457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2CD9B61-191B-DDFD-8E99-ADAF516B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778"/>
            <a:ext cx="10515600" cy="717717"/>
          </a:xfrm>
        </p:spPr>
        <p:txBody>
          <a:bodyPr/>
          <a:lstStyle/>
          <a:p>
            <a:r>
              <a:rPr lang="tr-TR" b="1" dirty="0"/>
              <a:t>LIMITATIONS AND FUTURE RESEARCH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F0F51A-48A5-2127-7FAD-7F6163D9E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9849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2080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21</Words>
  <Application>Microsoft Office PowerPoint</Application>
  <PresentationFormat>Geniş ekran</PresentationFormat>
  <Paragraphs>10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TITLE</vt:lpstr>
      <vt:lpstr>AIM AND SCOPE</vt:lpstr>
      <vt:lpstr>INTRODUCTION</vt:lpstr>
      <vt:lpstr>LITERATURE AND HYPOTHESIS DEVELOPMENT</vt:lpstr>
      <vt:lpstr>METHODOLOGY</vt:lpstr>
      <vt:lpstr>FINDINGS</vt:lpstr>
      <vt:lpstr>CONCLUSION</vt:lpstr>
      <vt:lpstr>LIMITATIONS AND FUTURE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Ece Nur DEĞİRMENCİ</dc:creator>
  <cp:lastModifiedBy>Ece Nur POLAT</cp:lastModifiedBy>
  <cp:revision>5</cp:revision>
  <dcterms:created xsi:type="dcterms:W3CDTF">2023-06-14T09:37:28Z</dcterms:created>
  <dcterms:modified xsi:type="dcterms:W3CDTF">2024-10-14T07:35:04Z</dcterms:modified>
</cp:coreProperties>
</file>